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8"/>
  </p:notesMasterIdLst>
  <p:sldIdLst>
    <p:sldId id="264" r:id="rId2"/>
    <p:sldId id="265" r:id="rId3"/>
    <p:sldId id="266" r:id="rId4"/>
    <p:sldId id="267" r:id="rId5"/>
    <p:sldId id="268" r:id="rId6"/>
    <p:sldId id="269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0" autoAdjust="0"/>
  </p:normalViewPr>
  <p:slideViewPr>
    <p:cSldViewPr>
      <p:cViewPr>
        <p:scale>
          <a:sx n="90" d="100"/>
          <a:sy n="90" d="100"/>
        </p:scale>
        <p:origin x="-1314" y="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30" y="238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2A4CB-9E8E-4C1A-891C-081E5EE2BD23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F55B8-1732-4584-BC84-C5AAC0EDA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76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5C353B-5A76-454A-A918-2960B081C21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B1C2DE-1E96-4C87-B2D8-CD99E9471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Показатели деятельности дошкольной образовательной организации подлежащие </a:t>
            </a:r>
            <a:r>
              <a:rPr lang="ru-RU" sz="2800" dirty="0" err="1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самообследованию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  <a:reflection blurRad="6350" stA="0" endPos="45500" dir="5400000" sy="-100000" algn="bl" rotWithShape="0"/>
                </a:effectLst>
              </a:rPr>
              <a:t> ДОУ№57.</a:t>
            </a:r>
            <a:endParaRPr lang="ru-RU" sz="2800" dirty="0">
              <a:solidFill>
                <a:srgbClr val="002060"/>
              </a:solidFill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  <a:reflection blurRad="6350" stA="0" endPos="45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584" y="1988840"/>
            <a:ext cx="8724880" cy="4536504"/>
          </a:xfrm>
          <a:ln cmpd="sng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1.Образовательная деятельность                         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единица  измерения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 Общая численность воспитанников,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осваивающих образовательную программу                                           183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в том числе: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1.1.1  В режиме полного дня (8-12 часов</a:t>
            </a:r>
            <a:r>
              <a:rPr lang="ru-RU" sz="1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                                           </a:t>
            </a:r>
            <a:r>
              <a:rPr lang="ru-RU" sz="1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183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1.1.2  В режиме кратковременного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пребывания (3-5 часов)                                                                            -0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1.1.3  В семейной дошкольной группе                                                   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1.1.4  В форме семейного образования                                                   -0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психолого-педагогическим сопровождением 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базе дошкольной образовательной организации</a:t>
            </a:r>
          </a:p>
          <a:p>
            <a:pPr marL="4572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 Общая численность воспитанников в возрасте до 3 лет                 -51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020272" y="1988840"/>
            <a:ext cx="0" cy="453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020272" y="2348880"/>
            <a:ext cx="1728192" cy="0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0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62473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1.3. Общая численность воспитанников    в возрасте                              -132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3 до 8 лет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 Численность/удаленный вес численность                                          183/100%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 в общей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воспитанников, получающие услуги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присмотра и ухода: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1.4.1 В режиме полного дня ( 8-12 часов)                                                  183/100%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1.4.2 В режиме продленного дня (12-14 часов)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1.4.3 В режиме круглосуточного пребывания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 Численность\удаленный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 с ограниченными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возможностями здоровья, получающие услуги: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1.5.1 По коррекции недостатков в физическом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психическом развитии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1.5.2 По освоению образовательной               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программы дошкольного образования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1.5.3 По присмотру и уходу                                                                         0/0%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1.6 Средний показатель пропущенных дней                                              день 2,6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20272" y="116632"/>
            <a:ext cx="0" cy="66247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5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73646"/>
            <a:ext cx="8640960" cy="6408712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 Общая численность педагогических                                 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32/100%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 ,в том числе: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1.7.1 Численность/удельный вес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численности педагогических работников, имеющих            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22/68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высшее образование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1.7.2 Численность/удельный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 имеющих высшее                                        22/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68 %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образование педагогической направленности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(профиля)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1.7.3 Численность/удаленный вес численности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педагогических работников ,имеющих среднее                                       9/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28  %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1.7.4 Численность/удельный вес численности </a:t>
            </a:r>
          </a:p>
          <a:p>
            <a:pPr marL="45720" indent="0">
              <a:buNone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работников имеющих среднее проф.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педагогической                                                                        9/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направленности(профиля)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92280" y="260648"/>
            <a:ext cx="0" cy="6408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9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280920" cy="613901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 Численность/удаленный вес численности    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работников ,которым по результатом аттестации                             22/ 68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присвоена квалификационная категория, в общей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численности пед.работников,в том числе: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1.8.1 Высшая                                                                                          3/ 9,3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1.8.2 Первая                                                                                           14  /43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 Численность/удельный вес численности пед.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работников, пед.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таж которых составляет: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1.9.1 До 5 лет                                                                                         10/31 %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1.9.2 свыше 30 лет                                                                                 5/ 15,5%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1.10 Численность/удельный вес численности пед.                            9/  28  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 в общей численности пед. работников в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возрасте до 30 лет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1.11 Численность/удельный вес численности                                    5/ 15,5%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пед. работников возрасте от 55 лет</a:t>
            </a:r>
          </a:p>
          <a:p>
            <a:pPr marL="45720" indent="0">
              <a:buNone/>
            </a:pPr>
            <a:endParaRPr lang="ru-RU" sz="2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876256" y="188640"/>
            <a:ext cx="0" cy="6192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0"/>
            <a:ext cx="8640960" cy="659735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1.12 Численность/удаленный вес численности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                               34/100%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административно-хозяйственных работников,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прошедшие за 5 лет повышение  квалификации/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проф.подготовку по профилю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пед.деятельности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иной осуществляемой  в ОО деятельности.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1.13 Численность/уделенный вес численности педагоги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ческих  и административно-хозяйственных                                               34/100%     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аботников, прошедших повышение квалификации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применению  в образовательном процессе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едеральных гос.образовательных  стандартов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1.14 Соотношение «педагогический работник/воспитан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ник»                                                                                                                32/183ч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ДОУ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 Наличие в ОО следующих педагогических работни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ков:                                                                                      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1.15.1 Музыкального руководителя                                                            2 </a:t>
            </a:r>
            <a:r>
              <a:rPr lang="ru-RU" sz="19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1.15.2 Инструктора по ФК                                                                           1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9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1.15.3 Учителя-логопеда                                                                             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да</a:t>
            </a:r>
            <a:endParaRPr lang="ru-RU" sz="19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092280" y="0"/>
            <a:ext cx="0" cy="6525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5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24936" cy="66693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1.15.4 Логопеда                                                                                нет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1.15.5.Учителя-дифектолога          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1.15.6 Педагога-психолога                                                              1 да   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Инфраструктура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2.1 Общая площадь помещений, в которых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образовательная                                                  2535 кв.м.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деятельность,</a:t>
            </a:r>
          </a:p>
          <a:p>
            <a:pPr marL="4572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расчете на одного воспитанника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2.2 Площадь помещений для организации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дополнительных видов деятельности                                            358кв.м.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воспитанников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2.3 Наличие физкультурного зала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2.4 Наличие музыкального зала              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2.5 Наличие прогулочных площадок,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обеспечивающих физическую активность              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разнообразную игровую деятельность                                      </a:t>
            </a:r>
            <a:r>
              <a:rPr lang="ru-RU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на прогулке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516216" y="188640"/>
            <a:ext cx="0" cy="66693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5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1570</TotalTime>
  <Words>545</Words>
  <Application>Microsoft Office PowerPoint</Application>
  <PresentationFormat>Экран (4:3)</PresentationFormat>
  <Paragraphs>97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Показатели деятельности дошкольной образовательной организации подлежащие самообследованию ДОУ№57.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SamLab</dc:creator>
  <cp:lastModifiedBy>User</cp:lastModifiedBy>
  <cp:revision>123</cp:revision>
  <cp:lastPrinted>2015-08-04T07:55:42Z</cp:lastPrinted>
  <dcterms:created xsi:type="dcterms:W3CDTF">2015-04-28T09:33:45Z</dcterms:created>
  <dcterms:modified xsi:type="dcterms:W3CDTF">2015-11-04T09:36:31Z</dcterms:modified>
</cp:coreProperties>
</file>